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3418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3,900 purchases to uncover spending patterns, segments, product preferences, and subscription behavior to inform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7244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614"/>
            <a:ext cx="3090505" cy="2719983"/>
          </a:xfrm>
          <a:prstGeom prst="roundRect">
            <a:avLst>
              <a:gd name="adj" fmla="val 5379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1862614"/>
            <a:ext cx="121920" cy="2719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119908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2964656"/>
            <a:ext cx="2484477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increase subscriber base and lifetime value.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11109" y="1862614"/>
            <a:ext cx="3090624" cy="2719983"/>
          </a:xfrm>
          <a:prstGeom prst="roundRect">
            <a:avLst>
              <a:gd name="adj" fmla="val 5379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629" y="1862614"/>
            <a:ext cx="121920" cy="27199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59843" y="2119908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Reward Loyalty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459843" y="2610326"/>
            <a:ext cx="248459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programs targeting repeat buyers to solidify the Loyal segment.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1862614"/>
            <a:ext cx="3090624" cy="2719983"/>
          </a:xfrm>
          <a:prstGeom prst="roundRect">
            <a:avLst>
              <a:gd name="adj" fmla="val 5379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1862614"/>
            <a:ext cx="121920" cy="271998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77282" y="2119908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77282" y="2610326"/>
            <a:ext cx="248459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Rebalance discount strategy to protect margins while maintaining sales.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0745986" y="1862614"/>
            <a:ext cx="3090624" cy="2719983"/>
          </a:xfrm>
          <a:prstGeom prst="roundRect">
            <a:avLst>
              <a:gd name="adj" fmla="val 5379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506" y="1862614"/>
            <a:ext cx="121920" cy="271998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094720" y="211990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094720" y="2964656"/>
            <a:ext cx="248459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top-rated and best-selling items in campaigns to drive conversion.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4809411"/>
            <a:ext cx="3090505" cy="2719983"/>
          </a:xfrm>
          <a:prstGeom prst="roundRect">
            <a:avLst>
              <a:gd name="adj" fmla="val 5379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4809411"/>
            <a:ext cx="121920" cy="271998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142524" y="5066705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2524" y="5911453"/>
            <a:ext cx="2484477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express-shipping customers for tailored offers.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9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28900"/>
            <a:ext cx="2367558" cy="4020741"/>
          </a:xfrm>
          <a:prstGeom prst="roundRect">
            <a:avLst>
              <a:gd name="adj" fmla="val 40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63334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53753"/>
            <a:ext cx="1898690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 × 18 columns covering demographics, purchases, shipping, and reviews.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2628900"/>
            <a:ext cx="2367558" cy="4020741"/>
          </a:xfrm>
          <a:prstGeom prst="roundRect">
            <a:avLst>
              <a:gd name="adj" fmla="val 40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22596" y="2863334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22596" y="3353753"/>
            <a:ext cx="1898690" cy="3061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Item, Category, Purchase Amount, Season, Subscription Status, Shipping Type, Review Rating.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2628900"/>
            <a:ext cx="2367558" cy="4020741"/>
          </a:xfrm>
          <a:prstGeom prst="roundRect">
            <a:avLst>
              <a:gd name="adj" fmla="val 40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16968" y="2863334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6968" y="3353753"/>
            <a:ext cx="189869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Missing: 37 values in Review Rating column; handled via imputation.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10206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&amp; Feature Engineering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81789"/>
            <a:ext cx="4205168" cy="3639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data with pandas; inspected structure (df.info) and stats (.describe).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using category median.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 and dropped redundant promo_code_used.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and purchase_frequency_days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0725" y="510302"/>
            <a:ext cx="7845147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SQL Analysis — Revenue &amp; Segments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725" y="2267903"/>
            <a:ext cx="8001357" cy="44806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93329" y="1428512"/>
            <a:ext cx="4103727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generated higher total revenue than female customers in this dataset.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329" y="2083713"/>
            <a:ext cx="4103727" cy="5471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0429"/>
            <a:ext cx="9833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 Products &amp; Discount Dependence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42836"/>
            <a:ext cx="1205984" cy="1507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64283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133255"/>
            <a:ext cx="26691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rated (avg 3.86).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42836"/>
            <a:ext cx="1205984" cy="1507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64283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133255"/>
            <a:ext cx="266914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rating (3.84) and top footwear seller.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42836"/>
            <a:ext cx="1205984" cy="1507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64283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133255"/>
            <a:ext cx="2669143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by rating (3.80) and highest discount rate (50%).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40889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high discount-rate products: Sneakers (49.66%), Coat (49.07%), Sweater (48.17%), Pants (47.37%).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6106" y="511969"/>
            <a:ext cx="6118027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Shipping &amp; Purchase Amounts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106" y="2319338"/>
            <a:ext cx="7765137" cy="43484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29393" y="1393031"/>
            <a:ext cx="3982522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purchases average slightly higher than Standard. Consider shipping-based promotions for upsell.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393" y="2253258"/>
            <a:ext cx="3982522" cy="53099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943"/>
            <a:ext cx="8916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 &amp; Loyalty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1987034"/>
            <a:ext cx="4205168" cy="1730335"/>
          </a:xfrm>
          <a:prstGeom prst="roundRect">
            <a:avLst>
              <a:gd name="adj" fmla="val 55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3377" y="2221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3377" y="2802612"/>
            <a:ext cx="37363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 — primary repeat buyer group.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3944183"/>
            <a:ext cx="4205168" cy="1390174"/>
          </a:xfrm>
          <a:prstGeom prst="roundRect">
            <a:avLst>
              <a:gd name="adj" fmla="val 685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7337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3377" y="4759762"/>
            <a:ext cx="373630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5561171"/>
            <a:ext cx="4205168" cy="1730335"/>
          </a:xfrm>
          <a:prstGeom prst="roundRect">
            <a:avLst>
              <a:gd name="adj" fmla="val 55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377" y="579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377" y="6376749"/>
            <a:ext cx="37363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 — opportunity for conversion.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9797" y="514469"/>
            <a:ext cx="5645587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 Group Revenue &amp; Sales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797" y="2320409"/>
            <a:ext cx="7760256" cy="4345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27964" y="1394817"/>
            <a:ext cx="39800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contribute the most revenue. Sales volume also skews toward younger groups (Young Adult highest orders).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64" y="2254210"/>
            <a:ext cx="3980021" cy="5306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1369"/>
            <a:ext cx="7940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3777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shows: 3.9K customers, $59.76 average purchase, 3.75 avg review rating, subscription split Yes 27% / No 73%, revenue &amp; sales by category and age group.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29251"/>
            <a:ext cx="6377940" cy="3268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2026-02-16T16:41:16Z</dcterms:created>
  <dcterms:modified xsi:type="dcterms:W3CDTF">2026-02-16T16:41:16Z</dcterms:modified>
</cp:coreProperties>
</file>